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"/>
  </p:notesMasterIdLst>
  <p:handoutMasterIdLst>
    <p:handoutMasterId r:id="rId5"/>
  </p:handoutMasterIdLst>
  <p:sldIdLst>
    <p:sldId id="293" r:id="rId2"/>
    <p:sldId id="258" r:id="rId3"/>
  </p:sldIdLst>
  <p:sldSz cx="10058400" cy="7772400"/>
  <p:notesSz cx="6858000" cy="9144000"/>
  <p:defaultTextStyle>
    <a:defPPr>
      <a:defRPr lang="en-US"/>
    </a:defPPr>
    <a:lvl1pPr marL="0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292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586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7879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173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6466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5758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052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4344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448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scaleToFitPaper="1"/>
  <p:clrMru>
    <a:srgbClr val="184F2C"/>
    <a:srgbClr val="DDE384"/>
    <a:srgbClr val="C4CE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63116" autoAdjust="0"/>
  </p:normalViewPr>
  <p:slideViewPr>
    <p:cSldViewPr snapToGrid="0" snapToObjects="1">
      <p:cViewPr varScale="1">
        <p:scale>
          <a:sx n="71" d="100"/>
          <a:sy n="71" d="100"/>
        </p:scale>
        <p:origin x="-2584" y="-112"/>
      </p:cViewPr>
      <p:guideLst>
        <p:guide orient="horz" pos="2448"/>
        <p:guide pos="31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4" d="100"/>
          <a:sy n="154" d="100"/>
        </p:scale>
        <p:origin x="-6744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5" Type="http://schemas.openxmlformats.org/officeDocument/2006/relationships/handoutMaster" Target="handoutMasters/handoutMaster1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BE8AB8-B29B-D24A-B953-FE328F01F328}" type="datetimeFigureOut">
              <a:rPr lang="en-US" smtClean="0"/>
              <a:t>9/18/15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AF41F2-45AA-F442-9268-8DC306E87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9665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0567D2-D689-F845-87AD-0C668077DDB7}" type="datetimeFigureOut">
              <a:rPr lang="en-US" smtClean="0"/>
              <a:t>9/18/15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B2D7E2-ABFD-2B43-8D97-0C012404C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404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0929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9292" algn="l" defTabSz="50929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18586" algn="l" defTabSz="50929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27879" algn="l" defTabSz="50929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37173" algn="l" defTabSz="50929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46466" algn="l" defTabSz="50929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55758" algn="l" defTabSz="50929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65052" algn="l" defTabSz="50929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74344" algn="l" defTabSz="50929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23963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2D7E2-ABFD-2B43-8D97-0C012404CA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874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55973"/>
            <a:ext cx="5486400" cy="4114800"/>
          </a:xfrm>
        </p:spPr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2D7E2-ABFD-2B43-8D97-0C012404CA4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261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414482"/>
            <a:ext cx="8549640" cy="166602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04360"/>
            <a:ext cx="704088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93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8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7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67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6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54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4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E86D8-82DB-8D42-ADCD-F5B7E76F8F5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9/18/15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08EB-1875-674A-9462-7CD799A5275C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8873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E86D8-82DB-8D42-ADCD-F5B7E76F8F5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9/18/15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08EB-1875-674A-9462-7CD799A5275C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7073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2340" y="311257"/>
            <a:ext cx="2263140" cy="66317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311257"/>
            <a:ext cx="6621780" cy="663172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E86D8-82DB-8D42-ADCD-F5B7E76F8F5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9/18/15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08EB-1875-674A-9462-7CD799A5275C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8666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E86D8-82DB-8D42-ADCD-F5B7E76F8F5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9/18/15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08EB-1875-674A-9462-7CD799A5275C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0031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994488"/>
            <a:ext cx="8549640" cy="154368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3294275"/>
            <a:ext cx="8549640" cy="1700212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935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870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80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7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67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561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654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748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E86D8-82DB-8D42-ADCD-F5B7E76F8F5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9/18/15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08EB-1875-674A-9462-7CD799A5275C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1558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813562"/>
            <a:ext cx="4442460" cy="5129425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020" y="1813562"/>
            <a:ext cx="4442460" cy="5129425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E86D8-82DB-8D42-ADCD-F5B7E76F8F5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9/18/15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08EB-1875-674A-9462-7CD799A5275C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594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1" y="1739795"/>
            <a:ext cx="4444207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352" indent="0">
              <a:buNone/>
              <a:defRPr sz="2200" b="1"/>
            </a:lvl2pPr>
            <a:lvl3pPr marL="1018705" indent="0">
              <a:buNone/>
              <a:defRPr sz="2000" b="1"/>
            </a:lvl3pPr>
            <a:lvl4pPr marL="1528058" indent="0">
              <a:buNone/>
              <a:defRPr sz="1800" b="1"/>
            </a:lvl4pPr>
            <a:lvl5pPr marL="2037411" indent="0">
              <a:buNone/>
              <a:defRPr sz="1800" b="1"/>
            </a:lvl5pPr>
            <a:lvl6pPr marL="2546764" indent="0">
              <a:buNone/>
              <a:defRPr sz="1800" b="1"/>
            </a:lvl6pPr>
            <a:lvl7pPr marL="3056116" indent="0">
              <a:buNone/>
              <a:defRPr sz="1800" b="1"/>
            </a:lvl7pPr>
            <a:lvl8pPr marL="3565469" indent="0">
              <a:buNone/>
              <a:defRPr sz="1800" b="1"/>
            </a:lvl8pPr>
            <a:lvl9pPr marL="4074821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1" y="2464859"/>
            <a:ext cx="4444207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29" y="1739795"/>
            <a:ext cx="4445953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352" indent="0">
              <a:buNone/>
              <a:defRPr sz="2200" b="1"/>
            </a:lvl2pPr>
            <a:lvl3pPr marL="1018705" indent="0">
              <a:buNone/>
              <a:defRPr sz="2000" b="1"/>
            </a:lvl3pPr>
            <a:lvl4pPr marL="1528058" indent="0">
              <a:buNone/>
              <a:defRPr sz="1800" b="1"/>
            </a:lvl4pPr>
            <a:lvl5pPr marL="2037411" indent="0">
              <a:buNone/>
              <a:defRPr sz="1800" b="1"/>
            </a:lvl5pPr>
            <a:lvl6pPr marL="2546764" indent="0">
              <a:buNone/>
              <a:defRPr sz="1800" b="1"/>
            </a:lvl6pPr>
            <a:lvl7pPr marL="3056116" indent="0">
              <a:buNone/>
              <a:defRPr sz="1800" b="1"/>
            </a:lvl7pPr>
            <a:lvl8pPr marL="3565469" indent="0">
              <a:buNone/>
              <a:defRPr sz="1800" b="1"/>
            </a:lvl8pPr>
            <a:lvl9pPr marL="4074821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29" y="2464859"/>
            <a:ext cx="4445953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E86D8-82DB-8D42-ADCD-F5B7E76F8F5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9/18/15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08EB-1875-674A-9462-7CD799A5275C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4250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E86D8-82DB-8D42-ADCD-F5B7E76F8F5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9/18/15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08EB-1875-674A-9462-7CD799A5275C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1417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E86D8-82DB-8D42-ADCD-F5B7E76F8F5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9/18/15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08EB-1875-674A-9462-7CD799A5275C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1593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2" y="309457"/>
            <a:ext cx="3309144" cy="131699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5" y="309457"/>
            <a:ext cx="5622925" cy="6633528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2" y="1626447"/>
            <a:ext cx="3309144" cy="5316538"/>
          </a:xfrm>
        </p:spPr>
        <p:txBody>
          <a:bodyPr/>
          <a:lstStyle>
            <a:lvl1pPr marL="0" indent="0">
              <a:buNone/>
              <a:defRPr sz="1600"/>
            </a:lvl1pPr>
            <a:lvl2pPr marL="509352" indent="0">
              <a:buNone/>
              <a:defRPr sz="1300"/>
            </a:lvl2pPr>
            <a:lvl3pPr marL="1018705" indent="0">
              <a:buNone/>
              <a:defRPr sz="1100"/>
            </a:lvl3pPr>
            <a:lvl4pPr marL="1528058" indent="0">
              <a:buNone/>
              <a:defRPr sz="1000"/>
            </a:lvl4pPr>
            <a:lvl5pPr marL="2037411" indent="0">
              <a:buNone/>
              <a:defRPr sz="1000"/>
            </a:lvl5pPr>
            <a:lvl6pPr marL="2546764" indent="0">
              <a:buNone/>
              <a:defRPr sz="1000"/>
            </a:lvl6pPr>
            <a:lvl7pPr marL="3056116" indent="0">
              <a:buNone/>
              <a:defRPr sz="1000"/>
            </a:lvl7pPr>
            <a:lvl8pPr marL="3565469" indent="0">
              <a:buNone/>
              <a:defRPr sz="1000"/>
            </a:lvl8pPr>
            <a:lvl9pPr marL="407482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E86D8-82DB-8D42-ADCD-F5B7E76F8F5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9/18/15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08EB-1875-674A-9462-7CD799A5275C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5839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5440680"/>
            <a:ext cx="6035040" cy="64230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94478"/>
            <a:ext cx="6035040" cy="4663440"/>
          </a:xfrm>
        </p:spPr>
        <p:txBody>
          <a:bodyPr/>
          <a:lstStyle>
            <a:lvl1pPr marL="0" indent="0">
              <a:buNone/>
              <a:defRPr sz="3600"/>
            </a:lvl1pPr>
            <a:lvl2pPr marL="509352" indent="0">
              <a:buNone/>
              <a:defRPr sz="3100"/>
            </a:lvl2pPr>
            <a:lvl3pPr marL="1018705" indent="0">
              <a:buNone/>
              <a:defRPr sz="2700"/>
            </a:lvl3pPr>
            <a:lvl4pPr marL="1528058" indent="0">
              <a:buNone/>
              <a:defRPr sz="2200"/>
            </a:lvl4pPr>
            <a:lvl5pPr marL="2037411" indent="0">
              <a:buNone/>
              <a:defRPr sz="2200"/>
            </a:lvl5pPr>
            <a:lvl6pPr marL="2546764" indent="0">
              <a:buNone/>
              <a:defRPr sz="2200"/>
            </a:lvl6pPr>
            <a:lvl7pPr marL="3056116" indent="0">
              <a:buNone/>
              <a:defRPr sz="2200"/>
            </a:lvl7pPr>
            <a:lvl8pPr marL="3565469" indent="0">
              <a:buNone/>
              <a:defRPr sz="2200"/>
            </a:lvl8pPr>
            <a:lvl9pPr marL="4074821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6082983"/>
            <a:ext cx="6035040" cy="912177"/>
          </a:xfrm>
        </p:spPr>
        <p:txBody>
          <a:bodyPr/>
          <a:lstStyle>
            <a:lvl1pPr marL="0" indent="0">
              <a:buNone/>
              <a:defRPr sz="1600"/>
            </a:lvl1pPr>
            <a:lvl2pPr marL="509352" indent="0">
              <a:buNone/>
              <a:defRPr sz="1300"/>
            </a:lvl2pPr>
            <a:lvl3pPr marL="1018705" indent="0">
              <a:buNone/>
              <a:defRPr sz="1100"/>
            </a:lvl3pPr>
            <a:lvl4pPr marL="1528058" indent="0">
              <a:buNone/>
              <a:defRPr sz="1000"/>
            </a:lvl4pPr>
            <a:lvl5pPr marL="2037411" indent="0">
              <a:buNone/>
              <a:defRPr sz="1000"/>
            </a:lvl5pPr>
            <a:lvl6pPr marL="2546764" indent="0">
              <a:buNone/>
              <a:defRPr sz="1000"/>
            </a:lvl6pPr>
            <a:lvl7pPr marL="3056116" indent="0">
              <a:buNone/>
              <a:defRPr sz="1000"/>
            </a:lvl7pPr>
            <a:lvl8pPr marL="3565469" indent="0">
              <a:buNone/>
              <a:defRPr sz="1000"/>
            </a:lvl8pPr>
            <a:lvl9pPr marL="407482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E86D8-82DB-8D42-ADCD-F5B7E76F8F5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9/18/15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08EB-1875-674A-9462-7CD799A5275C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8197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0C211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  <a:prstGeom prst="rect">
            <a:avLst/>
          </a:prstGeom>
        </p:spPr>
        <p:txBody>
          <a:bodyPr vert="horz" lIns="101870" tIns="50935" rIns="101870" bIns="50935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813562"/>
            <a:ext cx="9052560" cy="5129425"/>
          </a:xfrm>
          <a:prstGeom prst="rect">
            <a:avLst/>
          </a:prstGeom>
        </p:spPr>
        <p:txBody>
          <a:bodyPr vert="horz" lIns="101870" tIns="50935" rIns="101870" bIns="50935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</p:spPr>
        <p:txBody>
          <a:bodyPr vert="horz" lIns="101870" tIns="50935" rIns="101870" bIns="50935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09352"/>
            <a:fld id="{2C6E86D8-82DB-8D42-ADCD-F5B7E76F8F5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defTabSz="509352"/>
              <a:t>9/18/15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0" y="7203864"/>
            <a:ext cx="3185160" cy="413808"/>
          </a:xfrm>
          <a:prstGeom prst="rect">
            <a:avLst/>
          </a:prstGeom>
        </p:spPr>
        <p:txBody>
          <a:bodyPr vert="horz" lIns="101870" tIns="50935" rIns="101870" bIns="50935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09352"/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 vert="horz" lIns="101870" tIns="50935" rIns="101870" bIns="50935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09352"/>
            <a:fld id="{DDA008EB-1875-674A-9462-7CD799A5275C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defTabSz="509352"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06142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509352" rtl="0" eaLnBrk="1" latinLnBrk="0" hangingPunct="1">
        <a:spcBef>
          <a:spcPct val="0"/>
        </a:spcBef>
        <a:buNone/>
        <a:defRPr sz="4900" b="0" i="0" kern="1200">
          <a:solidFill>
            <a:schemeClr val="tx1"/>
          </a:solidFill>
          <a:latin typeface="HelveticaNeue BoldCond"/>
          <a:ea typeface="+mj-ea"/>
          <a:cs typeface="HelveticaNeue BoldCond"/>
        </a:defRPr>
      </a:lvl1pPr>
    </p:titleStyle>
    <p:bodyStyle>
      <a:lvl1pPr marL="382015" indent="-382015" algn="l" defTabSz="509352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Goudy Old Style"/>
          <a:ea typeface="+mn-ea"/>
          <a:cs typeface="Goudy Old Style"/>
        </a:defRPr>
      </a:lvl1pPr>
      <a:lvl2pPr marL="827698" indent="-318346" algn="l" defTabSz="509352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Goudy Old Style"/>
          <a:ea typeface="+mn-ea"/>
          <a:cs typeface="Goudy Old Style"/>
        </a:defRPr>
      </a:lvl2pPr>
      <a:lvl3pPr marL="1273382" indent="-254676" algn="l" defTabSz="509352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Goudy Old Style"/>
          <a:ea typeface="+mn-ea"/>
          <a:cs typeface="Goudy Old Style"/>
        </a:defRPr>
      </a:lvl3pPr>
      <a:lvl4pPr marL="1782734" indent="-254676" algn="l" defTabSz="509352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Goudy Old Style"/>
          <a:ea typeface="+mn-ea"/>
          <a:cs typeface="Goudy Old Style"/>
        </a:defRPr>
      </a:lvl4pPr>
      <a:lvl5pPr marL="2292087" indent="-254676" algn="l" defTabSz="509352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Goudy Old Style"/>
          <a:ea typeface="+mn-ea"/>
          <a:cs typeface="Goudy Old Style"/>
        </a:defRPr>
      </a:lvl5pPr>
      <a:lvl6pPr marL="2801440" indent="-254676" algn="l" defTabSz="50935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0793" indent="-254676" algn="l" defTabSz="50935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145" indent="-254676" algn="l" defTabSz="50935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29498" indent="-254676" algn="l" defTabSz="50935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3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352" algn="l" defTabSz="5093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705" algn="l" defTabSz="5093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058" algn="l" defTabSz="5093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411" algn="l" defTabSz="5093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6764" algn="l" defTabSz="5093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116" algn="l" defTabSz="5093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469" algn="l" defTabSz="5093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4821" algn="l" defTabSz="5093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04592" y="-159982"/>
            <a:ext cx="11549834" cy="793238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607938" y="5169003"/>
            <a:ext cx="12397818" cy="2603397"/>
          </a:xfrm>
          <a:prstGeom prst="rect">
            <a:avLst/>
          </a:prstGeom>
          <a:solidFill>
            <a:srgbClr val="000000">
              <a:alpha val="59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01882" tIns="50941" rIns="101882" bIns="50941" spcCol="0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23578" y="894352"/>
            <a:ext cx="9943998" cy="1666028"/>
          </a:xfrm>
        </p:spPr>
        <p:txBody>
          <a:bodyPr>
            <a:noAutofit/>
          </a:bodyPr>
          <a:lstStyle/>
          <a:p>
            <a:r>
              <a:rPr lang="en-US" sz="77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Title Here</a:t>
            </a:r>
            <a:endParaRPr lang="en-US" sz="77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Picture 3" descr="logoTagWhiteV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97" y="5491268"/>
            <a:ext cx="2247843" cy="176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98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Department Name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150" y="2250186"/>
            <a:ext cx="9505250" cy="51294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/>
              <a:t>Information</a:t>
            </a:r>
          </a:p>
          <a:p>
            <a:r>
              <a:rPr lang="en-US" dirty="0" smtClean="0"/>
              <a:t>Bullet Point</a:t>
            </a:r>
          </a:p>
          <a:p>
            <a:r>
              <a:rPr lang="en-US" dirty="0" smtClean="0"/>
              <a:t>Bullet Point 2</a:t>
            </a:r>
          </a:p>
          <a:p>
            <a:r>
              <a:rPr lang="en-US" dirty="0" smtClean="0"/>
              <a:t>Bullet Point 3</a:t>
            </a:r>
          </a:p>
        </p:txBody>
      </p:sp>
      <p:pic>
        <p:nvPicPr>
          <p:cNvPr id="6" name="Picture 5" descr="tagline bar (with bleed)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03" y="7273154"/>
            <a:ext cx="10701103" cy="101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1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Custom 8">
      <a:dk1>
        <a:srgbClr val="184F2C"/>
      </a:dk1>
      <a:lt1>
        <a:sysClr val="window" lastClr="FFFFFF"/>
      </a:lt1>
      <a:dk2>
        <a:srgbClr val="1F497D"/>
      </a:dk2>
      <a:lt2>
        <a:srgbClr val="EEECE1"/>
      </a:lt2>
      <a:accent1>
        <a:srgbClr val="C4CE48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9573</TotalTime>
  <Words>15</Words>
  <Application>Microsoft Macintosh PowerPoint</Application>
  <PresentationFormat>Custom</PresentationFormat>
  <Paragraphs>8</Paragraphs>
  <Slides>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1_Office Theme</vt:lpstr>
      <vt:lpstr>Title Here</vt:lpstr>
      <vt:lpstr>Department Name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Employee Orientation</dc:title>
  <dc:creator>Zach Gray</dc:creator>
  <cp:lastModifiedBy>Marketing</cp:lastModifiedBy>
  <cp:revision>97</cp:revision>
  <cp:lastPrinted>2014-10-27T22:38:26Z</cp:lastPrinted>
  <dcterms:created xsi:type="dcterms:W3CDTF">2014-08-08T03:06:56Z</dcterms:created>
  <dcterms:modified xsi:type="dcterms:W3CDTF">2015-09-18T15:14:20Z</dcterms:modified>
</cp:coreProperties>
</file>